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93" r:id="rId4"/>
    <p:sldId id="292" r:id="rId5"/>
    <p:sldId id="294" r:id="rId6"/>
    <p:sldId id="270" r:id="rId7"/>
    <p:sldId id="271" r:id="rId8"/>
    <p:sldId id="282" r:id="rId9"/>
    <p:sldId id="284" r:id="rId10"/>
    <p:sldId id="286" r:id="rId11"/>
    <p:sldId id="285" r:id="rId12"/>
    <p:sldId id="289" r:id="rId13"/>
    <p:sldId id="290" r:id="rId14"/>
    <p:sldId id="269" r:id="rId15"/>
  </p:sldIdLst>
  <p:sldSz cx="9144000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33"/>
    <a:srgbClr val="E8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4ECAA-8F81-4065-9DE7-E8A0E353CEBA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FF96C-AE70-4D02-AE78-DD28EDBB8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1896-8145-430A-B4F8-2081A417BFC4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889033" y="5061983"/>
            <a:ext cx="2853259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5" dirty="0">
                <a:solidFill>
                  <a:schemeClr val="bg1"/>
                </a:solidFill>
                <a:cs typeface="Arial" panose="020B0604020202020204" pitchFamily="34" charset="0"/>
              </a:rPr>
              <a:t>日期：</a:t>
            </a:r>
            <a:r>
              <a:rPr lang="en-US" altLang="zh-CN" sz="995" dirty="0">
                <a:solidFill>
                  <a:schemeClr val="bg1"/>
                </a:solidFill>
                <a:cs typeface="Arial" panose="020B0604020202020204" pitchFamily="34" charset="0"/>
              </a:rPr>
              <a:t>2019.5.19</a:t>
            </a:r>
            <a:endParaRPr lang="zh-CN" altLang="en-US" sz="99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84130" y="3160975"/>
            <a:ext cx="277001" cy="276999"/>
            <a:chOff x="990599" y="4579267"/>
            <a:chExt cx="495173" cy="495173"/>
          </a:xfrm>
        </p:grpSpPr>
        <p:sp>
          <p:nvSpPr>
            <p:cNvPr id="14" name="椭圆 13"/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24"/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561130" y="3160974"/>
            <a:ext cx="3506088" cy="3000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汇报人：伍德翔 张心悦 张欢 孙浩男 吴群智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84130" y="972216"/>
            <a:ext cx="2326278" cy="8540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4950" i="1" dirty="0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鹿🦌游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11938" y="173751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微信小程序展示</a:t>
            </a:r>
          </a:p>
        </p:txBody>
      </p:sp>
      <p:pic>
        <p:nvPicPr>
          <p:cNvPr id="20" name="Paula DeAnda - Why Would I 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32656" y="19548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710355" y="1393795"/>
            <a:ext cx="45043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直接点击空白进行活动相关内容的填写：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包括活动名称、人数（上限为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12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人）、开始时间、结束时间、地点、活动要求以及活动内容概要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发起活动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活动即被发布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玩（活动中心）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查看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所发布的活动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以及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管理我的活动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40760" y="1393825"/>
            <a:ext cx="4978400" cy="28606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3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21480" y="1619220"/>
            <a:ext cx="45043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所有被发布的活动即可得到显示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注：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	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个人发布活动的上限为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3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管理我的活动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进入另一界面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3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094075"/>
            <a:ext cx="45043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所有参与的活动可得到显示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本界面可实现的功能：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留言（即可和参与本活动的人进行对话）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点击退出即可退出该活动，如果项目发起人点击退出，该活动将被整个删除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查看小伙伴信息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进入另一界面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19500" y="863600"/>
            <a:ext cx="4899660" cy="3700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1" y="549696"/>
            <a:ext cx="1476821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所有参与本活动的成员信息将会被显示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以上，就是我们做的这个小程序的全部功能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31" y="1264178"/>
            <a:ext cx="1476821" cy="307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879416" y="4973976"/>
            <a:ext cx="2853259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5" dirty="0">
                <a:solidFill>
                  <a:schemeClr val="bg1"/>
                </a:solidFill>
                <a:cs typeface="Arial" panose="020B0604020202020204" pitchFamily="34" charset="0"/>
              </a:rPr>
              <a:t>日期：</a:t>
            </a:r>
            <a:r>
              <a:rPr lang="en-US" altLang="zh-CN" sz="995" dirty="0">
                <a:solidFill>
                  <a:schemeClr val="bg1"/>
                </a:solidFill>
                <a:cs typeface="Arial" panose="020B0604020202020204" pitchFamily="34" charset="0"/>
              </a:rPr>
              <a:t>2019.5.19</a:t>
            </a:r>
            <a:endParaRPr lang="zh-CN" altLang="en-US" sz="99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7353" y="3602914"/>
            <a:ext cx="277001" cy="276999"/>
            <a:chOff x="990599" y="4579267"/>
            <a:chExt cx="495173" cy="495173"/>
          </a:xfrm>
        </p:grpSpPr>
        <p:sp>
          <p:nvSpPr>
            <p:cNvPr id="14" name="椭圆 13"/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24"/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64353" y="3602913"/>
            <a:ext cx="3570208" cy="3000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汇报人：伍德翔 张心悦 张欢 孙浩男 吴群智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6586" y="1205031"/>
            <a:ext cx="2326278" cy="8540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4950" i="1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鹿🦌游</a:t>
            </a:r>
            <a:endParaRPr lang="zh-CN" altLang="en-US" sz="4950" i="1" dirty="0">
              <a:solidFill>
                <a:schemeClr val="bg1"/>
              </a:solidFill>
              <a:latin typeface="Century Gothic" panose="020B0502020202020204" pitchFamily="34" charset="0"/>
              <a:ea typeface="迷你简综艺" panose="03000509000000000000" pitchFamily="65" charset="-122"/>
              <a:cs typeface="经典综艺体简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0508" y="21232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介绍结束，谢谢观看！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" y="4549"/>
            <a:ext cx="9144000" cy="52838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5"/>
          <p:cNvGrpSpPr/>
          <p:nvPr/>
        </p:nvGrpSpPr>
        <p:grpSpPr>
          <a:xfrm>
            <a:off x="863627" y="1950423"/>
            <a:ext cx="3322969" cy="530915"/>
            <a:chOff x="1598315" y="1418185"/>
            <a:chExt cx="4430626" cy="707886"/>
          </a:xfrm>
        </p:grpSpPr>
        <p:sp>
          <p:nvSpPr>
            <p:cNvPr id="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10"/>
          <p:cNvGrpSpPr/>
          <p:nvPr/>
        </p:nvGrpSpPr>
        <p:grpSpPr>
          <a:xfrm>
            <a:off x="3439285" y="1950423"/>
            <a:ext cx="3322969" cy="530915"/>
            <a:chOff x="1598315" y="2786337"/>
            <a:chExt cx="4430626" cy="707886"/>
          </a:xfrm>
        </p:grpSpPr>
        <p:sp>
          <p:nvSpPr>
            <p:cNvPr id="8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2066367" y="3140279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2499908" y="2763545"/>
            <a:ext cx="3322969" cy="530915"/>
            <a:chOff x="1598315" y="4154489"/>
            <a:chExt cx="4430626" cy="707886"/>
          </a:xfrm>
        </p:grpSpPr>
        <p:sp>
          <p:nvSpPr>
            <p:cNvPr id="13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15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16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1466960" y="2293687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Research objective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06483" y="3091240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1028699" y="1395598"/>
            <a:ext cx="5040631" cy="260335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914625" y="588694"/>
            <a:ext cx="1416041" cy="806904"/>
            <a:chOff x="1588493" y="412589"/>
            <a:chExt cx="1416041" cy="806904"/>
          </a:xfrm>
          <a:noFill/>
        </p:grpSpPr>
        <p:sp>
          <p:nvSpPr>
            <p:cNvPr id="29" name="Rectangle 2"/>
            <p:cNvSpPr/>
            <p:nvPr/>
          </p:nvSpPr>
          <p:spPr>
            <a:xfrm>
              <a:off x="1588493" y="412589"/>
              <a:ext cx="1236218" cy="783087"/>
            </a:xfrm>
            <a:prstGeom prst="rect">
              <a:avLst/>
            </a:prstGeom>
            <a:grpFill/>
          </p:spPr>
          <p:txBody>
            <a:bodyPr wrap="square">
              <a:normAutofit/>
            </a:bodyPr>
            <a:lstStyle/>
            <a:p>
              <a:pPr algn="r"/>
              <a:r>
                <a:rPr lang="zh-CN" altLang="en-US" sz="2800" b="1" spc="300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0" name="Rectangle 3"/>
            <p:cNvSpPr/>
            <p:nvPr/>
          </p:nvSpPr>
          <p:spPr>
            <a:xfrm>
              <a:off x="1732311" y="919410"/>
              <a:ext cx="1272223" cy="300083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r>
                <a:rPr lang="en-US" altLang="zh-CN" sz="1600" b="1" spc="300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56" y="68685"/>
            <a:ext cx="3321124" cy="521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/>
          <p:cNvGrpSpPr/>
          <p:nvPr/>
        </p:nvGrpSpPr>
        <p:grpSpPr>
          <a:xfrm>
            <a:off x="2873547" y="2502457"/>
            <a:ext cx="3322969" cy="530915"/>
            <a:chOff x="1598315" y="1418185"/>
            <a:chExt cx="4430626" cy="707886"/>
          </a:xfrm>
        </p:grpSpPr>
        <p:sp>
          <p:nvSpPr>
            <p:cNvPr id="1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/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/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Eras Bold ITC" panose="020B0907030504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1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3415632" y="2882535"/>
            <a:ext cx="16960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Research objective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PART01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23359" y="1393999"/>
            <a:ext cx="2773307" cy="2758095"/>
            <a:chOff x="1000040" y="1193071"/>
            <a:chExt cx="3580547" cy="3560907"/>
          </a:xfrm>
        </p:grpSpPr>
        <p:sp>
          <p:nvSpPr>
            <p:cNvPr id="10" name="矩形 9"/>
            <p:cNvSpPr/>
            <p:nvPr/>
          </p:nvSpPr>
          <p:spPr>
            <a:xfrm>
              <a:off x="1000040" y="1193071"/>
              <a:ext cx="1134464" cy="1134464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23082" y="1193071"/>
              <a:ext cx="1134464" cy="1134464"/>
            </a:xfrm>
            <a:prstGeom prst="rect">
              <a:avLst/>
            </a:prstGeom>
            <a:solidFill>
              <a:srgbClr val="2B3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446123" y="1193071"/>
              <a:ext cx="1134464" cy="1134464"/>
            </a:xfrm>
            <a:prstGeom prst="rect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00040" y="2406293"/>
              <a:ext cx="1134464" cy="113446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23082" y="2406293"/>
              <a:ext cx="1134464" cy="113446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46123" y="2406293"/>
              <a:ext cx="1134464" cy="1134464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0040" y="3619514"/>
              <a:ext cx="1134464" cy="113446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223082" y="3619514"/>
              <a:ext cx="1134464" cy="113446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46123" y="3619514"/>
              <a:ext cx="1134464" cy="1134464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223082" y="2406293"/>
              <a:ext cx="1134464" cy="1134464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" t="-27169" r="-14508" b="-98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446123" y="1193071"/>
              <a:ext cx="1134464" cy="113446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446123" y="3619514"/>
              <a:ext cx="1134464" cy="1134464"/>
            </a:xfrm>
            <a:prstGeom prst="rect">
              <a:avLst/>
            </a:prstGeom>
            <a:blipFill rotWithShape="1">
              <a:blip r:embed="rId5"/>
              <a:srcRect/>
              <a:stretch>
                <a:fillRect l="-35634" r="-30125" b="-3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00040" y="3619514"/>
              <a:ext cx="1134464" cy="1134464"/>
            </a:xfrm>
            <a:prstGeom prst="rect">
              <a:avLst/>
            </a:prstGeom>
            <a:blipFill rotWithShape="1">
              <a:blip r:embed="rId6"/>
              <a:srcRect/>
              <a:stretch>
                <a:fillRect l="-27581" t="-1" r="-20914" b="-470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813810" y="1906905"/>
            <a:ext cx="4504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觉得生活单调无趣？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284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想出去玩却找不到人同行？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13857" y="2674427"/>
            <a:ext cx="3256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想吃火锅却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形单影只感到落寞？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3865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想玩狼人杀却找不到志同道合的朋友？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272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想举办一个小型活动却苦于没有宣传路径？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0" y="105410"/>
            <a:ext cx="2777490" cy="310515"/>
            <a:chOff x="0" y="166"/>
            <a:chExt cx="4374" cy="489"/>
          </a:xfrm>
        </p:grpSpPr>
        <p:grpSp>
          <p:nvGrpSpPr>
            <p:cNvPr id="4" name="Group 7"/>
            <p:cNvGrpSpPr/>
            <p:nvPr/>
          </p:nvGrpSpPr>
          <p:grpSpPr>
            <a:xfrm>
              <a:off x="0" y="269"/>
              <a:ext cx="2135" cy="386"/>
              <a:chOff x="3943834" y="751448"/>
              <a:chExt cx="4130793" cy="516193"/>
            </a:xfrm>
          </p:grpSpPr>
          <p:sp>
            <p:nvSpPr>
              <p:cNvPr id="5" name="TextBox 8"/>
              <p:cNvSpPr txBox="1"/>
              <p:nvPr/>
            </p:nvSpPr>
            <p:spPr>
              <a:xfrm>
                <a:off x="4112053" y="75144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0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: 圆角 7"/>
            <p:cNvSpPr/>
            <p:nvPr/>
          </p:nvSpPr>
          <p:spPr>
            <a:xfrm>
              <a:off x="288" y="166"/>
              <a:ext cx="4086" cy="388"/>
            </a:xfrm>
            <a:prstGeom prst="roundRect">
              <a:avLst/>
            </a:prstGeom>
            <a:noFill/>
            <a:ln>
              <a:solidFill>
                <a:srgbClr val="32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135" y="166"/>
              <a:ext cx="1987" cy="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sym typeface="+mn-ea"/>
                </a:rPr>
                <a:t>Research objective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1963469"/>
            <a:ext cx="9144000" cy="1184910"/>
            <a:chOff x="2219" y="2954810"/>
            <a:chExt cx="12170645" cy="1690527"/>
          </a:xfrm>
        </p:grpSpPr>
        <p:sp>
          <p:nvSpPr>
            <p:cNvPr id="8" name="等腰三角形 7"/>
            <p:cNvSpPr/>
            <p:nvPr/>
          </p:nvSpPr>
          <p:spPr bwMode="auto">
            <a:xfrm rot="5400000">
              <a:off x="-262404" y="3219432"/>
              <a:ext cx="1690527" cy="1161282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83" tIns="43341" rIns="86683" bIns="43341" anchor="ctr"/>
            <a:lstStyle/>
            <a:p>
              <a:pPr algn="ctr" eaLnBrk="0" hangingPunct="0">
                <a:defRPr/>
              </a:pP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任意多边形 1"/>
            <p:cNvSpPr/>
            <p:nvPr/>
          </p:nvSpPr>
          <p:spPr>
            <a:xfrm>
              <a:off x="1017852" y="3799355"/>
              <a:ext cx="11155012" cy="0"/>
            </a:xfrm>
            <a:custGeom>
              <a:avLst/>
              <a:gdLst>
                <a:gd name="connsiteX0" fmla="*/ 0 w 8369300"/>
                <a:gd name="connsiteY0" fmla="*/ 0 h 0"/>
                <a:gd name="connsiteX1" fmla="*/ 8369300 w 8369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9300">
                  <a:moveTo>
                    <a:pt x="0" y="0"/>
                  </a:moveTo>
                  <a:lnTo>
                    <a:pt x="8369300" y="0"/>
                  </a:lnTo>
                </a:path>
              </a:pathLst>
            </a:custGeom>
            <a:noFill/>
            <a:ln>
              <a:solidFill>
                <a:srgbClr val="D5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83" tIns="43341" rIns="86683" bIns="43341" anchor="ctr"/>
            <a:lstStyle/>
            <a:p>
              <a:pPr algn="ctr" eaLnBrk="0" hangingPunct="0">
                <a:defRPr/>
              </a:pP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 bwMode="auto">
            <a:xfrm>
              <a:off x="2420695" y="3422589"/>
              <a:ext cx="734215" cy="736599"/>
              <a:chOff x="2307521" y="2283162"/>
              <a:chExt cx="551398" cy="55139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rgbClr val="32333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" name="五角星 3"/>
              <p:cNvSpPr/>
              <p:nvPr/>
            </p:nvSpPr>
            <p:spPr>
              <a:xfrm>
                <a:off x="2456891" y="2427350"/>
                <a:ext cx="252658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3" name="组合 42"/>
            <p:cNvGrpSpPr/>
            <p:nvPr/>
          </p:nvGrpSpPr>
          <p:grpSpPr bwMode="auto">
            <a:xfrm>
              <a:off x="5380835" y="3422589"/>
              <a:ext cx="734217" cy="736599"/>
              <a:chOff x="2307521" y="2283162"/>
              <a:chExt cx="551398" cy="55139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" name="五角星 44"/>
              <p:cNvSpPr/>
              <p:nvPr/>
            </p:nvSpPr>
            <p:spPr>
              <a:xfrm>
                <a:off x="2456891" y="2427350"/>
                <a:ext cx="252658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" name="组合 55"/>
            <p:cNvGrpSpPr/>
            <p:nvPr/>
          </p:nvGrpSpPr>
          <p:grpSpPr bwMode="auto">
            <a:xfrm>
              <a:off x="8474277" y="3422589"/>
              <a:ext cx="736331" cy="736599"/>
              <a:chOff x="2307521" y="2283162"/>
              <a:chExt cx="551398" cy="55139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307521" y="2283162"/>
                <a:ext cx="551398" cy="5513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五角星 57"/>
              <p:cNvSpPr/>
              <p:nvPr/>
            </p:nvSpPr>
            <p:spPr>
              <a:xfrm>
                <a:off x="2456462" y="2427350"/>
                <a:ext cx="253516" cy="255100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1513840" y="3196590"/>
            <a:ext cx="1487170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扩大同学的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交友范围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3580130" y="3196590"/>
            <a:ext cx="1880235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为大学生活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增添色彩</a:t>
            </a: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6023610" y="3196590"/>
            <a:ext cx="1539240" cy="7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帮助同学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举办小型活动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0" y="105410"/>
            <a:ext cx="2777490" cy="310515"/>
            <a:chOff x="0" y="166"/>
            <a:chExt cx="4374" cy="489"/>
          </a:xfrm>
        </p:grpSpPr>
        <p:grpSp>
          <p:nvGrpSpPr>
            <p:cNvPr id="27" name="Group 7"/>
            <p:cNvGrpSpPr/>
            <p:nvPr/>
          </p:nvGrpSpPr>
          <p:grpSpPr>
            <a:xfrm>
              <a:off x="0" y="269"/>
              <a:ext cx="2135" cy="386"/>
              <a:chOff x="3943834" y="751448"/>
              <a:chExt cx="4130793" cy="516193"/>
            </a:xfrm>
          </p:grpSpPr>
          <p:sp>
            <p:nvSpPr>
              <p:cNvPr id="28" name="TextBox 8"/>
              <p:cNvSpPr txBox="1"/>
              <p:nvPr/>
            </p:nvSpPr>
            <p:spPr>
              <a:xfrm>
                <a:off x="4112053" y="75144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0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研究目的</a:t>
                </a:r>
              </a:p>
            </p:txBody>
          </p:sp>
          <p:sp>
            <p:nvSpPr>
              <p:cNvPr id="30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矩形: 圆角 7"/>
            <p:cNvSpPr/>
            <p:nvPr/>
          </p:nvSpPr>
          <p:spPr>
            <a:xfrm>
              <a:off x="288" y="166"/>
              <a:ext cx="4086" cy="388"/>
            </a:xfrm>
            <a:prstGeom prst="roundRect">
              <a:avLst/>
            </a:prstGeom>
            <a:noFill/>
            <a:ln>
              <a:solidFill>
                <a:srgbClr val="32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135" y="166"/>
              <a:ext cx="1987" cy="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dirty="0">
                  <a:latin typeface="Arial" panose="020B0604020202020204" pitchFamily="34" charset="0"/>
                  <a:sym typeface="+mn-ea"/>
                </a:rPr>
                <a:t>Research objective</a:t>
              </a:r>
              <a:endParaRPr lang="en-US" altLang="zh-CN" sz="1000" dirty="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0" y="23647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目的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/>
          <p:cNvGrpSpPr/>
          <p:nvPr/>
        </p:nvGrpSpPr>
        <p:grpSpPr>
          <a:xfrm>
            <a:off x="2873547" y="2502457"/>
            <a:ext cx="3322969" cy="530915"/>
            <a:chOff x="1598315" y="1418185"/>
            <a:chExt cx="4430626" cy="707886"/>
          </a:xfrm>
        </p:grpSpPr>
        <p:sp>
          <p:nvSpPr>
            <p:cNvPr id="1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/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/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Eras Bold ITC" panose="020B0907030504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16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3415632" y="2882535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PART03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05605" y="1688435"/>
            <a:ext cx="45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本界面为初始界面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点击头像可进行授权微信登录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点击编辑信息，进入另一界面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13857" y="267442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5"/>
            <a:ext cx="2163335" cy="4502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如图所示，我的信息包括：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10" y="2296160"/>
            <a:ext cx="3702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性别、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QQ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、大学、年级、专业以及个人介绍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56" y="302223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修改信息，即可保存我的信息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点击回退，即可返回上一界面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5"/>
            <a:ext cx="2163334" cy="4502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/>
          <p:cNvGrpSpPr/>
          <p:nvPr/>
        </p:nvGrpSpPr>
        <p:grpSpPr>
          <a:xfrm>
            <a:off x="0" y="170826"/>
            <a:ext cx="1355743" cy="244798"/>
            <a:chOff x="3943834" y="751448"/>
            <a:chExt cx="4130793" cy="516193"/>
          </a:xfrm>
        </p:grpSpPr>
        <p:sp>
          <p:nvSpPr>
            <p:cNvPr id="5" name="TextBox 8"/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6" name="TextBox 9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86827" y="105302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Function introduction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13860" y="1926560"/>
            <a:ext cx="450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个人信息即可得到完善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3856" y="2295962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13810" y="2752090"/>
            <a:ext cx="300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点击加（发起活动）按钮，进入发起活动界面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13856" y="341284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5" y="549696"/>
            <a:ext cx="2163334" cy="450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412</Words>
  <Application>Microsoft Office PowerPoint</Application>
  <PresentationFormat>自定义</PresentationFormat>
  <Paragraphs>104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Calibri Light</vt:lpstr>
      <vt:lpstr>Century Gothic</vt:lpstr>
      <vt:lpstr>Eras Bold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浩男 孙</cp:lastModifiedBy>
  <cp:revision>14</cp:revision>
  <dcterms:created xsi:type="dcterms:W3CDTF">2019-01-27T07:27:00Z</dcterms:created>
  <dcterms:modified xsi:type="dcterms:W3CDTF">2019-05-19T06:39:59Z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